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177FF"/>
                </a:solidFill>
                <a:latin typeface="Calibri"/>
              </a:rPr>
              <a:t>PRESENTAZIONE COMMERCIALE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23160"/>
            <a:ext cx="107899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191A1E"/>
                </a:solidFill>
                <a:latin typeface="Calibri"/>
              </a:rPr>
              <a:t>[NOME AZIENDA]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251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6C757D"/>
                </a:solidFill>
                <a:latin typeface="Calibri"/>
              </a:rPr>
              <a:t>[La promessa in una frase: il risultato che porti al cliente]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C757D"/>
                </a:solidFill>
                <a:latin typeface="Calibri"/>
              </a:rPr>
              <a:t>[NOME AZIENDA]  •  www.[dominio].it  •  [ANNO]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Il problema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[Qual è il problema concreto del tuo cliente target].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[Quanto costa oggi quel problema: tempo, denaro, rischio].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[Perché le soluzioni attuali non bastano].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La soluzione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[La tua soluzione in una frase semplice].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[Beneficio chiave 1].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[Beneficio chiave 2].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[Beneficio chiave 3].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Come funziona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1. [Primo passo per il cliente].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2. [Secondo passo].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3. [Terzo passo].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Risultato: [esito atteso, possibilmente quantificato].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Cosa offriamo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[Componente / modulo 1 dell'offerta].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[Componente / modulo 2].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[Componente / modulo 3].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[Servizi accessori: onboarding, formazione, assistenza].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Pacchetti e prezzi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8680" y="1783080"/>
          <a:ext cx="104698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960"/>
                <a:gridCol w="3489960"/>
                <a:gridCol w="3489960"/>
              </a:tblGrid>
              <a:tr h="548640"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Pacchetto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Cosa include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</a:rPr>
                        <a:t>Prezzo indicativo</a:t>
                      </a:r>
                    </a:p>
                  </a:txBody>
                  <a:tcPr anchor="ctr">
                    <a:solidFill>
                      <a:srgbClr val="0177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Starter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[Funzioni base]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[€ / mese]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Business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[Tutto Starter + …]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[€ / mese]</a:t>
                      </a:r>
                    </a:p>
                  </a:txBody>
                  <a:tcPr anchor="ctr">
                    <a:solidFill>
                      <a:srgbClr val="F5F8FF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Enterprise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[Tutto Business + …]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300" b="0">
                          <a:solidFill>
                            <a:srgbClr val="191A1E"/>
                          </a:solidFill>
                          <a:latin typeface="Calibri"/>
                        </a:rPr>
                        <a:t>[su misura]</a:t>
                      </a:r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Prezzi indicativi a scopo illustrativo: personalizzare secondo il listino reale.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Perché fidarsi di noi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7802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7802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[2.000+]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02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Clienti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694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6694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[98%]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694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Soddisfazione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5586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5586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[&lt;2h]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586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Tempo di risposta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44787" y="2468880"/>
            <a:ext cx="2468880" cy="2011680"/>
          </a:xfrm>
          <a:prstGeom prst="rect">
            <a:avLst/>
          </a:prstGeom>
          <a:solidFill>
            <a:srgbClr val="F5F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44787" y="274320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 i="0">
                <a:solidFill>
                  <a:srgbClr val="0177FF"/>
                </a:solidFill>
                <a:latin typeface="Calibri"/>
              </a:rPr>
              <a:t>[15 anni]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44787" y="3703320"/>
            <a:ext cx="24688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C757D"/>
                </a:solidFill>
                <a:latin typeface="Calibri"/>
              </a:rPr>
              <a:t>Esperienza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Il team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[Ruolo chiave 1] — [competenza / esperienza].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[Ruolo chiave 2] — [competenza / esperienza].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[Perché questo team è quello giusto per il cliente].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Calibri"/>
              </a:rPr>
              <a:t>Prossimi passi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38328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1. [Es. call conoscitiva / demo].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2. [Es. analisi gratuita / proposta su misura].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3. [Es. avvio progetto].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[NOME REFERENTE]  •  [email]  •  [telefono]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