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177FF"/>
                </a:solidFill>
                <a:latin typeface="Calibri"/>
              </a:rPr>
              <a:t>COMPANY PROFILE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423160"/>
            <a:ext cx="107899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 i="0">
                <a:solidFill>
                  <a:srgbClr val="191A1E"/>
                </a:solidFill>
                <a:latin typeface="Calibri"/>
              </a:rPr>
              <a:t>[NOME AZIENDA]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251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6C757D"/>
                </a:solidFill>
                <a:latin typeface="Calibri"/>
              </a:rPr>
              <a:t>[Payoff / una frase che dice cosa fate e per chi]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1722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C757D"/>
                </a:solidFill>
                <a:latin typeface="Calibri"/>
              </a:rPr>
              <a:t>[NOME AZIENDA]  •  www.[dominio].it  •  [ANNO]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Calibri"/>
              </a:rPr>
              <a:t>Parliamone.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383280"/>
            <a:ext cx="10515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[NOME AZIENDA]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[Indirizzo sede]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[Telefono]  •  [email]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www.[dominio].it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Chi siamo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[NOME AZIENDA] è [descrizione in una frase: cosa fa, dal quale anno, dove].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Aiutiamo [tipo di clienti] a [risultato che generate].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[Elemento distintivo: specializzazione, partnership, certificazioni].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Mission e visione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Mission: [perché esistiamo — il valore che creiamo ogni giorno].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Visione: [dove vogliamo arrivare nei prossimi 3-5 anni].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I nostri valori: [valore 1], [valore 2], [valore 3].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I numeri in sintesi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7802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802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[2008]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02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Anno di fondazione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694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6694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[2.000+]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694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Clienti serviti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5586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5586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[10.000+]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5586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Progetti completati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4478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4478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[2]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478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Sedi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Cosa facciamo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[Servizio / linea 1 — beneficio per il cliente].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[Servizio / linea 2 — beneficio per il cliente].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[Servizio / linea 3 — beneficio per il cliente].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[Servizio / linea 4 — beneficio per il cliente].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Settori e clienti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[Settore 1 — es. manifattura]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[Settore 2 — es. studi professionali]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[Settore 3 — es. retail e servizi]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Lavoriamo con PMI da [N] a [N] dipendenti su tutto il territorio [nazionale / regionale].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Perché sceglierci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[Motivo 1 — es. competenza certificata / partnership ufficiale].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[Motivo 2 — es. approccio su misura, non pacchetti preconfezionati].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[Motivo 3 — es. assistenza continuativa con SLA].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[Motivo 4 — es. referenze e continuità nel tempo].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Il nostro approccio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1. Ascolto e analisi del bisogno.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2. Progettazione della soluzione su misura.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3. Implementazione con milestone condivise.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4. Formazione e adozione.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5. Assistenza e miglioramento continuo.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Case study e referenze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[Cliente / settore] — [sfida] → [risultato misurabile].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[Cliente / settore] — [sfida] → [risultato misurabile].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[Cliente / settore] — [sfida] → [risultato misurabile].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Sostituire con casi reali anonimizzati o citati con autorizzazione del cliente.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